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5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5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30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0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36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4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1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0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7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7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5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1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4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CAE7-1F84-45F5-AFB2-EB54FC231E9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649E0E-4117-405E-91BA-8455D631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7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Петропавловская сельская библиотека принимает участие в библиобатле «Визитная карточка моей библиотеки»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" name="Объект 15" descr="C:\Users\Светлана\Desktop\IMG_20240523_122809_HD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145" y="2078182"/>
            <a:ext cx="4008582" cy="447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Объект 14"/>
          <p:cNvSpPr>
            <a:spLocks noGrp="1"/>
          </p:cNvSpPr>
          <p:nvPr>
            <p:ph sz="half" idx="4294967295"/>
          </p:nvPr>
        </p:nvSpPr>
        <p:spPr>
          <a:xfrm>
            <a:off x="8007350" y="2160588"/>
            <a:ext cx="4184650" cy="388143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Головина Елена Валерьевна – библиотекарь Петропавловской сельской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Администрация Петропавловского сельского поселения.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МКУК КДЦ «Русь» Петропавловская сельская библиотека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 – 1950 г., 16 августа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11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4" y="1091784"/>
            <a:ext cx="4775754" cy="35818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08" y="1700791"/>
            <a:ext cx="5084425" cy="3813318"/>
          </a:xfrm>
        </p:spPr>
      </p:pic>
    </p:spTree>
    <p:extLst>
      <p:ext uri="{BB962C8B-B14F-4D97-AF65-F5344CB8AC3E}">
        <p14:creationId xmlns:p14="http://schemas.microsoft.com/office/powerpoint/2010/main" val="1849513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9" y="313316"/>
            <a:ext cx="4338799" cy="57850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672">
            <a:off x="5043343" y="1202027"/>
            <a:ext cx="5663238" cy="4247428"/>
          </a:xfrm>
        </p:spPr>
      </p:pic>
    </p:spTree>
    <p:extLst>
      <p:ext uri="{BB962C8B-B14F-4D97-AF65-F5344CB8AC3E}">
        <p14:creationId xmlns:p14="http://schemas.microsoft.com/office/powerpoint/2010/main" val="211775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1" y="131203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30012"/>
            <a:ext cx="4184650" cy="31384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71" y="3387508"/>
            <a:ext cx="4627323" cy="34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66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24873"/>
            <a:ext cx="8922328" cy="6017101"/>
          </a:xfrm>
        </p:spPr>
      </p:pic>
    </p:spTree>
    <p:extLst>
      <p:ext uri="{BB962C8B-B14F-4D97-AF65-F5344CB8AC3E}">
        <p14:creationId xmlns:p14="http://schemas.microsoft.com/office/powerpoint/2010/main" val="56628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библиотеки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Светлана\Desktop\IMG_20240523_215735_HDR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382"/>
            <a:ext cx="3657600" cy="309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Светлана\Desktop\IMG_20240523_215756_HDR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67840"/>
            <a:ext cx="3177193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ветлана\Desktop\IMG_20240523_143411_HD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93" y="1762298"/>
            <a:ext cx="2980266" cy="3866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24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библиотеки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советской власти, книги богатых людей были собраны в избы читальни. Была и в Петропавловске своя изба при церковно-приходской школе. «Избачем» работал Беседин Александр (позднее репрессирован). Шло время, и изба читальня стала называться библиотекой. В которой работала Вычужина Тамара – женщина, любящая и пропагандирующая книгу, собирала читательские кружки. После неё приезжали работать по распределению молодые девушки, но долго не задерживались, выйдя замуж уезжали. Библиотека тогда находилась в старом амбаре. Только после войны переселили её в дом – Тараканова Иннокентия Назаровича (погибшего на фронте). В 1950 году библиотека стала централизованно относиться к городу. В нынешнее здание более просторное и светлое библиотека переселилась в 1970 году. Раньше этот дом принадлежал зажиточному крестьянину Тараканову Григорию Афанасьевичу.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121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библиотеки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30-е годы раскулаченному и репрессированному. Дом был отдан под склад, а затем под сельский магазин. Когда для магазина построили новое помещение, это здание отдали под школьные мастерские, где мальчишки и девчонки учились пилить, строгать, мастерить…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времена, где бы не находилась библиотека, в неё всегда приходили читатели села. Как магнитом их притягивало общение с книгой и тяга к знаниям, интересным открытиям, а библиотекари всячески помогали им…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путями приходят люди к своей профессии одни с детства выбирают дело по душе и не изменяют ему до конца жизни, другие в поисках призвания не разменяют профессию, пока не находят ту – единственную. Как дом красен своими углами, так и наша библиотека красна своими работниками – библиотекарями, которые посвятили этому, на вид простому и тихому, но отнюдь нелегкому труду свою жизнь. Кто много лет назад придя в Петропавловскую сельскую библиотеку, работая в ней не жалея душевных и творческих сил, любя и уважая своего читателя.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250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библиотеки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многое изменилось, изменилось и местонахождение библиотеки, выросло не одно поколение читателей. В 2020 году библиотека переехала в здание школы – интернат.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неизменным остается одно – в библиотеке всегда ждали и ждут читателей разного возраста, здесь их учат любить умные, интересные, поучительные книжки.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 идет за интересной книгой, которую мы библиотекари должны ему предоставить. Читатель идет за общением, читатель идет за книгой, он приходит в библиотеку, чтобы отдохнуть, избавиться от всех негативных мыслей, взять «лекарство для души» - хорошую книгу.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34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отогалерея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Светлана\Desktop\IMG_20240524_124823_HDR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1" y="1858404"/>
            <a:ext cx="4183062" cy="313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Светлана\Desktop\IMG_20240524_124750_HDR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18" y="2586183"/>
            <a:ext cx="4388139" cy="3379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303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42" y="1345262"/>
            <a:ext cx="5022850" cy="3767137"/>
          </a:xfrm>
        </p:spPr>
      </p:pic>
      <p:pic>
        <p:nvPicPr>
          <p:cNvPr id="5" name="Объект 4" descr="C:\Users\Светлана\Desktop\IMG_20240524_124900_HDR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5" y="1597892"/>
            <a:ext cx="3827768" cy="4444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919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4" y="1006764"/>
            <a:ext cx="4875237" cy="365642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4020" y="1365828"/>
            <a:ext cx="5384802" cy="4038601"/>
          </a:xfrm>
        </p:spPr>
      </p:pic>
    </p:spTree>
    <p:extLst>
      <p:ext uri="{BB962C8B-B14F-4D97-AF65-F5344CB8AC3E}">
        <p14:creationId xmlns:p14="http://schemas.microsoft.com/office/powerpoint/2010/main" val="3562871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47" y="942066"/>
            <a:ext cx="4931281" cy="36984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0">
            <a:off x="5192470" y="1484639"/>
            <a:ext cx="4839086" cy="3629314"/>
          </a:xfrm>
        </p:spPr>
      </p:pic>
    </p:spTree>
    <p:extLst>
      <p:ext uri="{BB962C8B-B14F-4D97-AF65-F5344CB8AC3E}">
        <p14:creationId xmlns:p14="http://schemas.microsoft.com/office/powerpoint/2010/main" val="1536192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468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Петропавловская сельская библиотека принимает участие в библиобатле «Визитная карточка моей библиотеки» </vt:lpstr>
      <vt:lpstr>История библиотеки</vt:lpstr>
      <vt:lpstr>История библиотеки</vt:lpstr>
      <vt:lpstr>История библиотеки</vt:lpstr>
      <vt:lpstr>История библиотеки</vt:lpstr>
      <vt:lpstr>Фотогалерея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10</cp:revision>
  <dcterms:created xsi:type="dcterms:W3CDTF">2024-05-23T13:52:38Z</dcterms:created>
  <dcterms:modified xsi:type="dcterms:W3CDTF">2024-05-26T13:25:49Z</dcterms:modified>
</cp:coreProperties>
</file>